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77" y="308578"/>
            <a:ext cx="4398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</a:t>
            </a:r>
          </a:p>
          <a:p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ОПЕРАТОРА СТАНКОВ С ПРОГРАММНЫМ УПРАВЛЕНИЕМ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1254" y="135458"/>
            <a:ext cx="5112208" cy="788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Montserrat" panose="00000500000000000000" pitchFamily="2" charset="-52"/>
              </a:rPr>
              <a:t>15.01.32 Оператор станков с программным управлением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6" y="1422802"/>
            <a:ext cx="1174458" cy="7329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29665" y="1066210"/>
            <a:ext cx="1711354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ЧЕМУ НАУЧИМ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6620" y="2028046"/>
            <a:ext cx="4097589" cy="1807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800" dirty="0">
                <a:latin typeface="Montserrat" panose="00000500000000000000" pitchFamily="2" charset="-52"/>
              </a:rPr>
              <a:t>изготовление деталей на металлорежущих станках различного вида и типа (сверлильных, токарных, фрезерных, копировальных, шпоночных и шлифовальных) по стадиям технологического процесса в соответствии с требованиями охраны труда и экологической безопасности;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800" dirty="0">
                <a:latin typeface="Montserrat" panose="00000500000000000000" pitchFamily="2" charset="-52"/>
              </a:rPr>
              <a:t>- разработка управляющих программ для станков с числовым программным управлением;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800" dirty="0">
                <a:latin typeface="Montserrat" panose="00000500000000000000" pitchFamily="2" charset="-52"/>
              </a:rPr>
              <a:t>-  изготовление деталей на металлорежущих станках с программным управлением по стадиям технологического процесса в соответствии с требованиями охраны труда и экологической </a:t>
            </a:r>
            <a:r>
              <a:rPr lang="ru-RU" sz="800" dirty="0" smtClean="0">
                <a:latin typeface="Montserrat" panose="00000500000000000000" pitchFamily="2" charset="-52"/>
              </a:rPr>
              <a:t>безопасности;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800" dirty="0">
                <a:latin typeface="Montserrat" panose="00000500000000000000" pitchFamily="2" charset="-52"/>
              </a:rPr>
              <a:t>Выполнение работ на фрезерных станках с программным управлением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52120" y="5549816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6296" y="6398776"/>
            <a:ext cx="2755179" cy="4054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Montserrat" panose="00000500000000000000" pitchFamily="2" charset="-52"/>
              </a:rPr>
              <a:t>Диплом с присвоением квалификации «</a:t>
            </a:r>
            <a:r>
              <a:rPr lang="ru-RU" sz="1000" dirty="0">
                <a:latin typeface="Montserrat" panose="00000500000000000000" pitchFamily="2" charset="-52"/>
              </a:rPr>
              <a:t>Оператор станков с программным управлением </a:t>
            </a:r>
            <a:endParaRPr lang="ru-RU" sz="1000" dirty="0" smtClean="0">
              <a:latin typeface="Montserrat" panose="00000500000000000000" pitchFamily="2" charset="-52"/>
            </a:endParaRPr>
          </a:p>
          <a:p>
            <a:r>
              <a:rPr lang="ru-RU" sz="1000" dirty="0" smtClean="0">
                <a:latin typeface="Montserrat" panose="00000500000000000000" pitchFamily="2" charset="-52"/>
              </a:rPr>
              <a:t>- </a:t>
            </a:r>
            <a:r>
              <a:rPr lang="ru-RU" sz="1000" dirty="0">
                <a:latin typeface="Montserrat" panose="00000500000000000000" pitchFamily="2" charset="-52"/>
              </a:rPr>
              <a:t>станочник широкого профиля </a:t>
            </a:r>
          </a:p>
          <a:p>
            <a:r>
              <a:rPr lang="ru-RU" sz="1000" dirty="0">
                <a:latin typeface="Montserrat" panose="00000500000000000000" pitchFamily="2" charset="-52"/>
              </a:rPr>
              <a:t> </a:t>
            </a:r>
          </a:p>
          <a:p>
            <a:r>
              <a:rPr lang="ru-RU" sz="1000" dirty="0">
                <a:latin typeface="Montserrat" panose="00000500000000000000" pitchFamily="2" charset="-52"/>
              </a:rPr>
              <a:t> </a:t>
            </a:r>
          </a:p>
          <a:p>
            <a:r>
              <a:rPr lang="ru-RU" sz="1000" dirty="0" smtClean="0">
                <a:latin typeface="Montserrat" panose="00000500000000000000" pitchFamily="2" charset="-52"/>
              </a:rPr>
              <a:t>»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67225" y="5450676"/>
            <a:ext cx="4422924" cy="3075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08107" y="5794035"/>
            <a:ext cx="4382042" cy="2701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</a:p>
        </p:txBody>
      </p:sp>
      <p:sp>
        <p:nvSpPr>
          <p:cNvPr id="60" name="Овал 59"/>
          <p:cNvSpPr/>
          <p:nvPr/>
        </p:nvSpPr>
        <p:spPr>
          <a:xfrm>
            <a:off x="3306583" y="5809162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40816" y="6212577"/>
            <a:ext cx="3573710" cy="361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306583" y="6299544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261781" y="4290622"/>
            <a:ext cx="2721183" cy="13903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1000" dirty="0" err="1" smtClean="0">
                <a:latin typeface="Montserrat" panose="00000500000000000000" pitchFamily="2" charset="-52"/>
              </a:rPr>
              <a:t>г.Тула</a:t>
            </a:r>
            <a:r>
              <a:rPr lang="ru-RU" sz="1000" dirty="0" smtClean="0">
                <a:latin typeface="Montserrat" panose="00000500000000000000" pitchFamily="2" charset="-52"/>
              </a:rPr>
              <a:t>, ул.7-ой Полюсный проезд, д.16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1000" dirty="0" smtClean="0">
                <a:latin typeface="Montserrat" panose="00000500000000000000" pitchFamily="2" charset="-52"/>
              </a:rPr>
              <a:t>https://www.tgtk-tula.ru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62" y="5478742"/>
            <a:ext cx="1337607" cy="1325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" y="3466787"/>
            <a:ext cx="1644613" cy="1730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83" y="3270523"/>
            <a:ext cx="1977912" cy="16648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0" y="3145299"/>
            <a:ext cx="2175017" cy="15547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17" y="1422802"/>
            <a:ext cx="2293902" cy="17224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66" y="3253854"/>
            <a:ext cx="2128900" cy="188207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94" y="2613426"/>
            <a:ext cx="2214227" cy="189000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72" y="957441"/>
            <a:ext cx="3623063" cy="1604373"/>
          </a:xfrm>
          <a:prstGeom prst="rect">
            <a:avLst/>
          </a:prstGeom>
        </p:spPr>
      </p:pic>
      <p:sp>
        <p:nvSpPr>
          <p:cNvPr id="75" name="Стрелка вправо 74"/>
          <p:cNvSpPr/>
          <p:nvPr/>
        </p:nvSpPr>
        <p:spPr>
          <a:xfrm rot="20646439">
            <a:off x="1343178" y="3873927"/>
            <a:ext cx="459511" cy="23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6" name="Стрелка вправо 75"/>
          <p:cNvSpPr/>
          <p:nvPr/>
        </p:nvSpPr>
        <p:spPr>
          <a:xfrm rot="20675938">
            <a:off x="2943794" y="3445913"/>
            <a:ext cx="459511" cy="23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rot="19841459">
            <a:off x="4621974" y="2925910"/>
            <a:ext cx="459511" cy="23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5596637" y="3802659"/>
            <a:ext cx="763286" cy="23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20707217">
            <a:off x="8499826" y="3443323"/>
            <a:ext cx="459511" cy="23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80" name="Стрелка влево 79"/>
          <p:cNvSpPr/>
          <p:nvPr/>
        </p:nvSpPr>
        <p:spPr>
          <a:xfrm rot="5400000">
            <a:off x="9855618" y="2588557"/>
            <a:ext cx="710304" cy="2192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971539" y="4724213"/>
            <a:ext cx="1136882" cy="6394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083" y="2645513"/>
            <a:ext cx="1104298" cy="7325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5123" y="5003623"/>
            <a:ext cx="1176677" cy="649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7637" y="1286974"/>
            <a:ext cx="1700153" cy="9712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564735" y="5292698"/>
            <a:ext cx="1624414" cy="10825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935283">
            <a:off x="7729966" y="2664158"/>
            <a:ext cx="745995" cy="3414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22373" y="148905"/>
            <a:ext cx="132416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151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22</cp:revision>
  <dcterms:created xsi:type="dcterms:W3CDTF">2023-08-30T11:54:54Z</dcterms:created>
  <dcterms:modified xsi:type="dcterms:W3CDTF">2023-10-06T09:08:06Z</dcterms:modified>
</cp:coreProperties>
</file>