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0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5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9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5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8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7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5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B4281-4BBF-A620-095F-31ACEECAE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9685"/>
            <a:ext cx="9144000" cy="2038663"/>
          </a:xfrm>
        </p:spPr>
        <p:txBody>
          <a:bodyPr>
            <a:normAutofit fontScale="90000"/>
          </a:bodyPr>
          <a:lstStyle/>
          <a:p>
            <a:r>
              <a:rPr lang="ru-RU" sz="2700" i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Выступление на педагогическом совете</a:t>
            </a:r>
            <a:br>
              <a:rPr lang="ru-RU" sz="2700" i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ru-RU" i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i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</a:t>
            </a:r>
            <a:r>
              <a:rPr lang="ru-RU" sz="27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демонстрационный экзамен как индикатор профессиональной подготовленности учащегося</a:t>
            </a:r>
            <a:endParaRPr lang="ru-RU" sz="27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16C8C3-1338-E20E-516E-B31B9C10A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635" y="2683239"/>
            <a:ext cx="11242623" cy="2743200"/>
          </a:xfrm>
        </p:spPr>
        <p:txBody>
          <a:bodyPr/>
          <a:lstStyle/>
          <a:p>
            <a:pPr algn="just"/>
            <a:r>
              <a:rPr lang="ru-RU" i="1" dirty="0">
                <a:solidFill>
                  <a:schemeClr val="tx1"/>
                </a:solidFill>
              </a:rPr>
              <a:t>Актуальность темы </a:t>
            </a:r>
            <a:r>
              <a:rPr lang="ru-RU" dirty="0">
                <a:solidFill>
                  <a:schemeClr val="tx1"/>
                </a:solidFill>
              </a:rPr>
              <a:t>заключается в том,  что демонстрационный экзамен служит показателем профессионализма студента, так как он позволяет оценить уровень сформированности профессиональных компетенций и готовность к выполнению реальных служебных задач.</a:t>
            </a:r>
          </a:p>
          <a:p>
            <a:pPr algn="just"/>
            <a:r>
              <a:rPr lang="ru-RU" i="1" dirty="0">
                <a:solidFill>
                  <a:schemeClr val="tx1"/>
                </a:solidFill>
              </a:rPr>
              <a:t>Цель: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продемонстрировать работодателю практические умения и навыки, полученные за время обучения в колледже.</a:t>
            </a:r>
          </a:p>
          <a:p>
            <a:pPr algn="just"/>
            <a:endParaRPr lang="ru-RU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E27C7DF3-1E40-84F2-695A-42975492F1E9}"/>
              </a:ext>
            </a:extLst>
          </p:cNvPr>
          <p:cNvSpPr txBox="1">
            <a:spLocks/>
          </p:cNvSpPr>
          <p:nvPr/>
        </p:nvSpPr>
        <p:spPr>
          <a:xfrm>
            <a:off x="3747541" y="5805722"/>
            <a:ext cx="8229600" cy="936104"/>
          </a:xfrm>
          <a:prstGeom prst="rect">
            <a:avLst/>
          </a:prstGeom>
        </p:spPr>
        <p:txBody>
          <a:bodyPr rtlCol="0">
            <a:normAutofit fontScale="92500" lnSpcReduction="20000"/>
          </a:bodyPr>
          <a:lstStyle>
            <a:lvl1pPr marL="347472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lang="ru-RU" sz="2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lang="ru-RU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lang="ru-RU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cs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cs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cs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800" kern="1200">
                <a:solidFill>
                  <a:schemeClr val="tx1"/>
                </a:solidFill>
                <a:latin typeface="+mn-cs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sz="2000" dirty="0">
                <a:solidFill>
                  <a:schemeClr val="accent1">
                    <a:lumMod val="10000"/>
                  </a:schemeClr>
                </a:solidFill>
                <a:latin typeface="+mj-lt"/>
              </a:rPr>
              <a:t>Преподаватель: Белоусова Е.В.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accent1">
                    <a:lumMod val="10000"/>
                  </a:schemeClr>
                </a:solidFill>
                <a:latin typeface="+mj-lt"/>
              </a:rPr>
              <a:t>Экономико-правовое отделение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accent1">
                    <a:lumMod val="10000"/>
                  </a:schemeClr>
                </a:solidFill>
                <a:latin typeface="+mj-lt"/>
              </a:rPr>
              <a:t>23.04.2025 г.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601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C4531-E1B6-A1AA-C002-CD1CB6CB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</p:spPr>
        <p:txBody>
          <a:bodyPr>
            <a:normAutofit/>
          </a:bodyPr>
          <a:lstStyle/>
          <a:p>
            <a:pPr algn="ctr"/>
            <a:r>
              <a:rPr lang="ru-RU" sz="2600" dirty="0"/>
              <a:t>Тезисы выступления: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41B0B-069C-86B0-B799-B22ACF772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244"/>
            <a:ext cx="10515600" cy="5231566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Преимущества демонстрационного экзамена: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* акцент на практические навыки. В отличие от традиционных методов оценки, которые зачастую сосредоточены на теоретических знаниях, демо-экзамены дают возможность студентам применять свои знания в реальных практических условиях;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* формирование повышения мотивации к обучению: студенты понимают, что их знания будут оцениваться в контексте реальных задач, что может привести к повышению качества усвоения материала;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* объективная оценка компетенций: участие работодателей и независимых экспертов в оценке экзамена обеспечивает объективность и достоверность результатов;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* повышение конкурентоспособности: успешное прохождение демо-экзамена подтверждает высокую квалификацию выпускника, что повышает его конкурентоспособность и заинтересованность в нем работодателя;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/>
              <a:t>* </a:t>
            </a:r>
            <a:r>
              <a:rPr lang="ru-RU" sz="2400" dirty="0"/>
              <a:t>формирование уверенности в своих силах: студенты, прошедшие такие экзамены, часто лучше подготовлены к работе в команде, решению проблем и принятию решений в условиях неопределённости, что характерно для службы в ОВД.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98433624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Знакомство</Template>
  <TotalTime>18</TotalTime>
  <Words>220</Words>
  <Application>Microsoft Office PowerPoint</Application>
  <PresentationFormat>Широкоэкранный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AvenirNext LT Pro Medium</vt:lpstr>
      <vt:lpstr>Posterama</vt:lpstr>
      <vt:lpstr>ExploreVTI</vt:lpstr>
      <vt:lpstr>Выступление на педагогическом совете  Тема: демонстрационный экзамен как индикатор профессиональной подготовленности учащегося</vt:lpstr>
      <vt:lpstr>Тезисы выступления: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bella_belkina@mail.ru</dc:creator>
  <cp:lastModifiedBy>bella_belkina@mail.ru</cp:lastModifiedBy>
  <cp:revision>13</cp:revision>
  <dcterms:created xsi:type="dcterms:W3CDTF">2025-08-03T21:45:05Z</dcterms:created>
  <dcterms:modified xsi:type="dcterms:W3CDTF">2025-08-03T22:03:57Z</dcterms:modified>
</cp:coreProperties>
</file>